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3" r:id="rId3"/>
    <p:sldId id="292" r:id="rId4"/>
    <p:sldId id="294" r:id="rId5"/>
    <p:sldId id="311" r:id="rId6"/>
    <p:sldId id="302" r:id="rId7"/>
    <p:sldId id="295" r:id="rId8"/>
    <p:sldId id="303" r:id="rId9"/>
    <p:sldId id="304" r:id="rId10"/>
    <p:sldId id="298" r:id="rId11"/>
    <p:sldId id="291" r:id="rId12"/>
    <p:sldId id="287" r:id="rId13"/>
    <p:sldId id="285" r:id="rId14"/>
    <p:sldId id="268" r:id="rId15"/>
    <p:sldId id="288" r:id="rId16"/>
    <p:sldId id="306" r:id="rId17"/>
    <p:sldId id="301" r:id="rId18"/>
    <p:sldId id="305" r:id="rId19"/>
    <p:sldId id="308" r:id="rId20"/>
  </p:sldIdLst>
  <p:sldSz cx="6858000" cy="9144000" type="letter"/>
  <p:notesSz cx="6985000" cy="9271000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75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21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84"/>
      </p:cViewPr>
      <p:guideLst>
        <p:guide orient="horz" pos="2860"/>
        <p:guide pos="21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5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41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>
                <a:solidFill>
                  <a:schemeClr val="tx1"/>
                </a:solidFill>
              </a:defRPr>
            </a:lvl1pPr>
          </a:lstStyle>
          <a:p>
            <a:fld id="{F9C28525-0497-420D-8D88-A5092D20767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3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/>
            </a:lvl1pPr>
          </a:lstStyle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24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/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2338" y="696913"/>
            <a:ext cx="2603500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24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/>
            </a:lvl1pPr>
          </a:lstStyle>
          <a:p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9038"/>
            <a:ext cx="30241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/>
            </a:lvl1pPr>
          </a:lstStyle>
          <a:p>
            <a:fld id="{F77125EB-0CC1-480D-B0A2-D6535EF33A8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1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3EC9F-40DB-4E96-B11A-E8A0D4EF4707}" type="slidenum">
              <a:rPr lang="en-GB"/>
              <a:pPr/>
              <a:t>0</a:t>
            </a:fld>
            <a:endParaRPr lang="en-GB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E55C-FCB4-46C3-916B-0CB5CBF9BD02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E265-1828-4E59-9B9B-97F1184B8965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AAC5-CE48-4716-BEFA-AA1C9E11CAA2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50AE2-DE4B-4FCA-BFA4-10CF93B37C2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A1997-2101-4695-82C3-4C684E6401D8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CCEAF-8A8E-4F11-A7D4-853B6B540F88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13710-B142-493A-A2C7-16AF07B3EA68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61B58-D685-43A3-A6DE-EAB5E14F5AD5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5EB11-6239-4C48-91B2-29EE51146BB3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40EC8-9F3F-418F-BCAA-B72DC1CAB82E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5513" y="700088"/>
            <a:ext cx="2601912" cy="3471862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68775"/>
          </a:xfrm>
          <a:ln/>
        </p:spPr>
        <p:txBody>
          <a:bodyPr lIns="90789" tIns="45395" rIns="90789" bIns="4539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F089C-EDF9-41BD-B1B5-06E4643FF86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D5605-3792-4A48-AB1E-F44DEBE8F41E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3711-E2A1-4A0D-B377-D995A3F6CA58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A3FF7-44BF-42C5-AF53-02DF0CBC90D7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A3FF7-44BF-42C5-AF53-02DF0CBC90D7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C5913-3FD8-4FA4-BD4A-D687CCAA714E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719FB-E740-4532-BA7B-96A91A82B14F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D3917-4BA5-462F-94F0-F404AF316024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811213"/>
            <a:ext cx="1457325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811213"/>
            <a:ext cx="4222750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811213"/>
            <a:ext cx="583247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2763" y="2640013"/>
            <a:ext cx="2840037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0013"/>
            <a:ext cx="2840038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81600" y="8370888"/>
            <a:ext cx="1131888" cy="730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9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811213"/>
            <a:ext cx="583247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2763" y="2640013"/>
            <a:ext cx="2840037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640013"/>
            <a:ext cx="2840038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459413"/>
            <a:ext cx="2840038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181600" y="8370888"/>
            <a:ext cx="1131888" cy="730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1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2763" y="811213"/>
            <a:ext cx="583247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2763" y="2640013"/>
            <a:ext cx="2840037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640013"/>
            <a:ext cx="2840038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763" y="5459413"/>
            <a:ext cx="2840037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459413"/>
            <a:ext cx="2840038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8370888"/>
            <a:ext cx="1131888" cy="730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8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811213"/>
            <a:ext cx="583247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2763" y="2640013"/>
            <a:ext cx="2840037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3505200" y="2640013"/>
            <a:ext cx="2840038" cy="5486400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81600" y="8370888"/>
            <a:ext cx="1131888" cy="730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8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640013"/>
            <a:ext cx="2840037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0013"/>
            <a:ext cx="2840038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1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6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0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0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811213"/>
            <a:ext cx="5832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640013"/>
            <a:ext cx="5832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1600" y="8370888"/>
            <a:ext cx="11318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03200" algn="l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079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77825"/>
            <a:ext cx="6248400" cy="2901950"/>
          </a:xfrm>
          <a:noFill/>
          <a:ln/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This </a:t>
            </a:r>
            <a:r>
              <a:rPr lang="en-GB" dirty="0"/>
              <a:t>book is about me!</a:t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 smtClean="0"/>
              <a:t>My </a:t>
            </a:r>
            <a:r>
              <a:rPr lang="en-GB" b="1" dirty="0"/>
              <a:t>name </a:t>
            </a:r>
            <a:r>
              <a:rPr lang="en-GB" b="1" dirty="0" smtClean="0"/>
              <a:t>is </a:t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" y="6180138"/>
            <a:ext cx="6724650" cy="2963862"/>
          </a:xfrm>
          <a:noFill/>
          <a:ln/>
        </p:spPr>
        <p:txBody>
          <a:bodyPr/>
          <a:lstStyle/>
          <a:p>
            <a:endParaRPr lang="en-GB" sz="1600" b="1" dirty="0" smtClean="0"/>
          </a:p>
          <a:p>
            <a:r>
              <a:rPr lang="en-GB" sz="4400" b="1" dirty="0" smtClean="0"/>
              <a:t>Please </a:t>
            </a:r>
            <a:r>
              <a:rPr lang="en-GB" sz="4400" b="1" dirty="0"/>
              <a:t>read! </a:t>
            </a:r>
          </a:p>
          <a:p>
            <a:r>
              <a:rPr lang="en-GB" sz="3600" dirty="0"/>
              <a:t>This book will help you </a:t>
            </a:r>
            <a:r>
              <a:rPr lang="en-GB" sz="3600" dirty="0" smtClean="0"/>
              <a:t>         to </a:t>
            </a:r>
            <a:r>
              <a:rPr lang="en-GB" sz="3600" dirty="0"/>
              <a:t>get to know me and  </a:t>
            </a:r>
            <a:r>
              <a:rPr lang="en-GB" sz="3600" dirty="0" smtClean="0"/>
              <a:t>       how </a:t>
            </a:r>
            <a:r>
              <a:rPr lang="en-GB" sz="3600" dirty="0"/>
              <a:t>I communicate.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743200"/>
            <a:ext cx="3962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picture here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" y="639763"/>
            <a:ext cx="1774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7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5413"/>
            <a:ext cx="5830887" cy="1524000"/>
          </a:xfrm>
          <a:noFill/>
          <a:ln/>
        </p:spPr>
        <p:txBody>
          <a:bodyPr/>
          <a:lstStyle/>
          <a:p>
            <a:pPr algn="r"/>
            <a:r>
              <a:rPr lang="en-GB" sz="3600" b="1" dirty="0"/>
              <a:t>How I Communicate &amp; </a:t>
            </a:r>
            <a:br>
              <a:rPr lang="en-GB" sz="3600" b="1" dirty="0"/>
            </a:br>
            <a:r>
              <a:rPr lang="en-GB" sz="3600" b="1" dirty="0"/>
              <a:t>What </a:t>
            </a:r>
            <a:r>
              <a:rPr lang="en-GB" sz="3600" b="1" dirty="0" smtClean="0"/>
              <a:t>You </a:t>
            </a:r>
            <a:r>
              <a:rPr lang="en-GB" sz="3600" b="1" dirty="0"/>
              <a:t>Can Do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765300"/>
            <a:ext cx="6724650" cy="7378700"/>
          </a:xfrm>
          <a:noFill/>
          <a:ln/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82575" y="1949450"/>
            <a:ext cx="62928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929" tIns="77965" rIns="155929" bIns="77965">
            <a:spAutoFit/>
          </a:bodyPr>
          <a:lstStyle/>
          <a:p>
            <a:pPr defTabSz="1547813" eaLnBrk="0" hangingPunct="0">
              <a:spcBef>
                <a:spcPct val="50000"/>
              </a:spcBef>
              <a:buFontTx/>
              <a:buChar char="•"/>
            </a:pPr>
            <a:endParaRPr lang="en-US" sz="3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2575" y="2068513"/>
            <a:ext cx="6292850" cy="6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929" tIns="77965" rIns="155929" bIns="77965">
            <a:spAutoFit/>
          </a:bodyPr>
          <a:lstStyle/>
          <a:p>
            <a:pPr defTabSz="1547813" eaLnBrk="0" hangingPunct="0">
              <a:spcBef>
                <a:spcPct val="50000"/>
              </a:spcBef>
              <a:buFontTx/>
              <a:buChar char="•"/>
            </a:pPr>
            <a:r>
              <a:rPr lang="en-GB" sz="30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9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1275"/>
            <a:ext cx="5832475" cy="1524000"/>
          </a:xfrm>
          <a:noFill/>
          <a:ln/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You </a:t>
            </a:r>
            <a:r>
              <a:rPr lang="en-GB" b="1" dirty="0" smtClean="0">
                <a:solidFill>
                  <a:schemeClr val="tx1"/>
                </a:solidFill>
              </a:rPr>
              <a:t>Can </a:t>
            </a:r>
            <a:r>
              <a:rPr lang="en-GB" b="1" dirty="0">
                <a:solidFill>
                  <a:schemeClr val="tx1"/>
                </a:solidFill>
              </a:rPr>
              <a:t>H</a:t>
            </a:r>
            <a:r>
              <a:rPr lang="en-GB" b="1" dirty="0" smtClean="0">
                <a:solidFill>
                  <a:schemeClr val="tx1"/>
                </a:solidFill>
              </a:rPr>
              <a:t>elp </a:t>
            </a:r>
            <a:r>
              <a:rPr lang="en-GB" b="1" dirty="0">
                <a:solidFill>
                  <a:schemeClr val="tx1"/>
                </a:solidFill>
              </a:rPr>
              <a:t>me to </a:t>
            </a:r>
            <a:r>
              <a:rPr lang="en-GB" b="1" dirty="0" smtClean="0">
                <a:solidFill>
                  <a:schemeClr val="tx1"/>
                </a:solidFill>
              </a:rPr>
              <a:t>Communicate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750" y="1711325"/>
            <a:ext cx="6394450" cy="6823075"/>
          </a:xfrm>
          <a:solidFill>
            <a:srgbClr val="66FF33"/>
          </a:solidFill>
          <a:ln/>
        </p:spPr>
        <p:txBody>
          <a:bodyPr/>
          <a:lstStyle/>
          <a:p>
            <a:endParaRPr lang="en-GB" sz="2900" dirty="0" smtClean="0"/>
          </a:p>
          <a:p>
            <a:endParaRPr lang="en-GB" sz="29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10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409575"/>
            <a:ext cx="4445000" cy="1524000"/>
          </a:xfrm>
          <a:noFill/>
          <a:ln/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</a:rPr>
              <a:t>Fun Things!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6700" y="1387475"/>
            <a:ext cx="6257925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ctr" eaLnBrk="0" hangingPunct="0"/>
            <a:endParaRPr lang="en-US" sz="3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3350" y="1765300"/>
            <a:ext cx="6457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929" tIns="77965" rIns="155929" bIns="77965"/>
          <a:lstStyle/>
          <a:p>
            <a:pPr defTabSz="1547813" eaLnBrk="0" hangingPunct="0">
              <a:spcBef>
                <a:spcPct val="50000"/>
              </a:spcBef>
              <a:buFontTx/>
              <a:buChar char="•"/>
            </a:pPr>
            <a:endParaRPr lang="en-GB" sz="3400" dirty="0"/>
          </a:p>
        </p:txBody>
      </p:sp>
      <p:pic>
        <p:nvPicPr>
          <p:cNvPr id="3072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0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757238"/>
            <a:ext cx="1243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0"/>
            <a:ext cx="97631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6716713"/>
            <a:ext cx="21669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11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3351" y="41275"/>
            <a:ext cx="6211888" cy="1524000"/>
          </a:xfrm>
          <a:noFill/>
          <a:ln/>
        </p:spPr>
        <p:txBody>
          <a:bodyPr/>
          <a:lstStyle/>
          <a:p>
            <a:r>
              <a:rPr lang="en-GB" b="1" dirty="0"/>
              <a:t>I </a:t>
            </a:r>
            <a:r>
              <a:rPr lang="en-GB" b="1" dirty="0" smtClean="0"/>
              <a:t>Like </a:t>
            </a:r>
            <a:r>
              <a:rPr lang="en-GB" b="1" dirty="0"/>
              <a:t>G</a:t>
            </a:r>
            <a:r>
              <a:rPr lang="en-GB" b="1" dirty="0" smtClean="0"/>
              <a:t>oing </a:t>
            </a:r>
            <a:r>
              <a:rPr lang="en-GB" b="1" dirty="0"/>
              <a:t>to.. 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711325"/>
            <a:ext cx="145097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3350" y="1639888"/>
            <a:ext cx="5734050" cy="70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929" tIns="77965" rIns="155929" bIns="77965"/>
          <a:lstStyle/>
          <a:p>
            <a:pPr marL="495300" indent="-495300" defTabSz="1547813" eaLnBrk="0" hangingPunct="0">
              <a:spcBef>
                <a:spcPct val="50000"/>
              </a:spcBef>
              <a:buFontTx/>
              <a:buChar char="•"/>
            </a:pPr>
            <a:endParaRPr lang="en-GB" sz="3000" dirty="0"/>
          </a:p>
          <a:p>
            <a:pPr marL="495300" indent="-495300" defTabSz="1547813" eaLnBrk="0" hangingPunct="0">
              <a:spcBef>
                <a:spcPct val="50000"/>
              </a:spcBef>
              <a:buFontTx/>
              <a:buChar char="•"/>
            </a:pPr>
            <a:endParaRPr lang="en-GB" sz="3000" dirty="0"/>
          </a:p>
        </p:txBody>
      </p:sp>
      <p:pic>
        <p:nvPicPr>
          <p:cNvPr id="3277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00438"/>
            <a:ext cx="1557337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12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52413"/>
            <a:ext cx="5832475" cy="882650"/>
          </a:xfrm>
          <a:noFill/>
          <a:ln/>
        </p:spPr>
        <p:txBody>
          <a:bodyPr/>
          <a:lstStyle/>
          <a:p>
            <a:r>
              <a:rPr lang="en-GB" b="1" dirty="0"/>
              <a:t>I </a:t>
            </a:r>
            <a:r>
              <a:rPr lang="en-GB" b="1" dirty="0" smtClean="0"/>
              <a:t>Can’t </a:t>
            </a:r>
            <a:r>
              <a:rPr lang="en-GB" b="1" dirty="0"/>
              <a:t>S</a:t>
            </a:r>
            <a:r>
              <a:rPr lang="en-GB" b="1" dirty="0" smtClean="0"/>
              <a:t>tand </a:t>
            </a:r>
            <a:r>
              <a:rPr lang="en-GB" b="1" dirty="0"/>
              <a:t>I</a:t>
            </a:r>
            <a:r>
              <a:rPr lang="en-GB" b="1" dirty="0" smtClean="0"/>
              <a:t>t</a:t>
            </a:r>
            <a:r>
              <a:rPr lang="en-GB" b="1" dirty="0"/>
              <a:t>!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2900363"/>
            <a:ext cx="6524625" cy="58023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dirty="0"/>
              <a:t>So don’t say you haven’t been warned….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882650"/>
            <a:ext cx="23082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13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125413"/>
            <a:ext cx="5832475" cy="757237"/>
          </a:xfrm>
          <a:noFill/>
          <a:ln/>
        </p:spPr>
        <p:txBody>
          <a:bodyPr/>
          <a:lstStyle/>
          <a:p>
            <a:r>
              <a:rPr lang="en-GB" dirty="0"/>
              <a:t>I’m </a:t>
            </a:r>
            <a:r>
              <a:rPr lang="en-GB" dirty="0" smtClean="0"/>
              <a:t>Working </a:t>
            </a:r>
            <a:r>
              <a:rPr lang="en-GB" dirty="0"/>
              <a:t>on 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" y="2333625"/>
            <a:ext cx="6457950" cy="6999288"/>
          </a:xfrm>
          <a:ln/>
        </p:spPr>
        <p:txBody>
          <a:bodyPr/>
          <a:lstStyle/>
          <a:p>
            <a:pPr>
              <a:lnSpc>
                <a:spcPct val="140000"/>
              </a:lnSpc>
            </a:pPr>
            <a:endParaRPr lang="en-US" sz="2900" dirty="0" smtClean="0"/>
          </a:p>
          <a:p>
            <a:pPr>
              <a:lnSpc>
                <a:spcPct val="140000"/>
              </a:lnSpc>
            </a:pPr>
            <a:endParaRPr lang="en-US" sz="2900" dirty="0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266700" y="882650"/>
            <a:ext cx="1830388" cy="1430338"/>
            <a:chOff x="96" y="336"/>
            <a:chExt cx="660" cy="544"/>
          </a:xfrm>
        </p:grpSpPr>
        <p:pic>
          <p:nvPicPr>
            <p:cNvPr id="36868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660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130" y="353"/>
              <a:ext cx="576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4488" indent="-344488" eaLnBrk="0" hangingPunct="0">
                <a:spcBef>
                  <a:spcPct val="20000"/>
                </a:spcBef>
                <a:buFontTx/>
                <a:buChar char="•"/>
              </a:pPr>
              <a:endParaRPr lang="en-US" sz="30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3687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757238"/>
            <a:ext cx="2174875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57238"/>
            <a:ext cx="1641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14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2575" y="2335213"/>
            <a:ext cx="6292850" cy="6688137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need with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28600"/>
            <a:ext cx="5832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r" defTabSz="1547813" eaLnBrk="0" hangingPunct="0"/>
            <a:r>
              <a:rPr lang="en-GB" sz="4400" b="1" dirty="0"/>
              <a:t>Help </a:t>
            </a:r>
            <a:r>
              <a:rPr lang="en-GB" sz="4400" b="1" dirty="0" smtClean="0"/>
              <a:t>Me </a:t>
            </a:r>
            <a:r>
              <a:rPr lang="en-GB" sz="4400" b="1" dirty="0"/>
              <a:t>P</a:t>
            </a:r>
            <a:r>
              <a:rPr lang="en-GB" sz="4400" b="1" dirty="0" smtClean="0"/>
              <a:t>lease</a:t>
            </a:r>
            <a:r>
              <a:rPr lang="en-GB" sz="4400" b="1" dirty="0"/>
              <a:t>!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09600"/>
            <a:ext cx="23082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15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2256154"/>
            <a:ext cx="6699250" cy="6887847"/>
          </a:xfrm>
          <a:ln/>
        </p:spPr>
        <p:txBody>
          <a:bodyPr/>
          <a:lstStyle/>
          <a:p>
            <a:endParaRPr lang="en-US" dirty="0"/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43" y="725660"/>
            <a:ext cx="1435514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39" y="948054"/>
            <a:ext cx="13176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05409"/>
            <a:ext cx="1486176" cy="145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512763" y="-193675"/>
            <a:ext cx="5832475" cy="1524000"/>
          </a:xfrm>
          <a:noFill/>
          <a:ln/>
        </p:spPr>
        <p:txBody>
          <a:bodyPr/>
          <a:lstStyle/>
          <a:p>
            <a:r>
              <a:rPr lang="en-GB" b="1" dirty="0"/>
              <a:t>Eating and Drinking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16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413" y="2971800"/>
            <a:ext cx="6573837" cy="5891213"/>
          </a:xfrm>
          <a:ln/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3400" y="400050"/>
            <a:ext cx="6324601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ctr" eaLnBrk="0" hangingPunct="0"/>
            <a:r>
              <a:rPr lang="en-GB" sz="3700" b="1" dirty="0"/>
              <a:t>What’s my </a:t>
            </a:r>
            <a:endParaRPr lang="en-GB" sz="3700" b="1" dirty="0" smtClean="0"/>
          </a:p>
          <a:p>
            <a:pPr algn="ctr" eaLnBrk="0" hangingPunct="0"/>
            <a:r>
              <a:rPr lang="en-GB" sz="3700" b="1" dirty="0" smtClean="0"/>
              <a:t>Sight and Hearing </a:t>
            </a:r>
            <a:r>
              <a:rPr lang="en-GB" sz="3700" b="1" dirty="0"/>
              <a:t>L</a:t>
            </a:r>
            <a:r>
              <a:rPr lang="en-GB" sz="3700" b="1" dirty="0" smtClean="0"/>
              <a:t>ike</a:t>
            </a:r>
            <a:r>
              <a:rPr lang="en-GB" sz="3700" b="1" dirty="0"/>
              <a:t>? 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515196"/>
            <a:ext cx="19272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909"/>
            <a:ext cx="1419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25219" y="427608"/>
            <a:ext cx="6440933" cy="741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40" tIns="44070" rIns="88140" bIns="44070" anchor="ctr">
            <a:spAutoFit/>
          </a:bodyPr>
          <a:lstStyle/>
          <a:p>
            <a:pPr algn="ctr" defTabSz="882650" eaLnBrk="0" hangingPunct="0"/>
            <a:r>
              <a:rPr lang="en-GB" sz="2000" dirty="0"/>
              <a:t>This Communication Passport was </a:t>
            </a:r>
            <a:endParaRPr lang="en-US" sz="2000" dirty="0"/>
          </a:p>
          <a:p>
            <a:pPr algn="ctr" defTabSz="882650" eaLnBrk="0" hangingPunct="0"/>
            <a:r>
              <a:rPr lang="en-GB" sz="2000" dirty="0"/>
              <a:t>designed by </a:t>
            </a:r>
            <a:r>
              <a:rPr lang="en-US" sz="2000" dirty="0"/>
              <a:t>©2003 CALL Centre. </a:t>
            </a:r>
            <a:endParaRPr lang="en-US" sz="2000" dirty="0" smtClean="0"/>
          </a:p>
          <a:p>
            <a:pPr algn="ctr" defTabSz="882650" eaLnBrk="0" hangingPunct="0"/>
            <a:endParaRPr lang="en-US" sz="2000" dirty="0"/>
          </a:p>
          <a:p>
            <a:pPr algn="ctr" defTabSz="882650" eaLnBrk="0" hangingPunct="0"/>
            <a:endParaRPr lang="en-CA" sz="2000" dirty="0"/>
          </a:p>
          <a:p>
            <a:pPr algn="ctr" defTabSz="882650" eaLnBrk="0" hangingPunct="0"/>
            <a:endParaRPr lang="en-CA" sz="2000" dirty="0"/>
          </a:p>
          <a:p>
            <a:pPr algn="ctr" defTabSz="882650" eaLnBrk="0" hangingPunct="0"/>
            <a:endParaRPr lang="en-CA" sz="2000" dirty="0"/>
          </a:p>
          <a:p>
            <a:pPr algn="ctr" defTabSz="882650" eaLnBrk="0" hangingPunct="0"/>
            <a:endParaRPr lang="en-CA" sz="2000" dirty="0"/>
          </a:p>
          <a:p>
            <a:pPr algn="ctr" defTabSz="882650" eaLnBrk="0" hangingPunct="0"/>
            <a:r>
              <a:rPr lang="en-US" sz="2000" dirty="0"/>
              <a:t>The Picture Communication Symbols </a:t>
            </a:r>
            <a:br>
              <a:rPr lang="en-US" sz="2000" dirty="0"/>
            </a:br>
            <a:r>
              <a:rPr lang="en-US" sz="2000" dirty="0"/>
              <a:t>©1981–2011 by DynaVox Mayer-Johnson LLC.</a:t>
            </a:r>
          </a:p>
          <a:p>
            <a:pPr algn="ctr" defTabSz="882650" eaLnBrk="0" hangingPunct="0"/>
            <a:r>
              <a:rPr lang="en-US" sz="2000" dirty="0"/>
              <a:t>All Rights Reserved Worldwide. </a:t>
            </a:r>
          </a:p>
          <a:p>
            <a:pPr algn="ctr" defTabSz="882650" eaLnBrk="0" hangingPunct="0"/>
            <a:r>
              <a:rPr lang="en-US" sz="2000" dirty="0"/>
              <a:t>Used with permission. </a:t>
            </a:r>
            <a:endParaRPr lang="en-US" sz="2000" dirty="0" smtClean="0"/>
          </a:p>
          <a:p>
            <a:pPr algn="ctr" defTabSz="882650" eaLnBrk="0" hangingPunct="0"/>
            <a:endParaRPr lang="en-US" sz="2000" dirty="0"/>
          </a:p>
          <a:p>
            <a:pPr algn="ctr" defTabSz="882650" eaLnBrk="0" hangingPunct="0"/>
            <a:endParaRPr lang="en-US" sz="2000" dirty="0" smtClean="0"/>
          </a:p>
          <a:p>
            <a:pPr algn="ctr" defTabSz="882650" eaLnBrk="0" hangingPunct="0"/>
            <a:endParaRPr lang="en-US" sz="2000" dirty="0"/>
          </a:p>
          <a:p>
            <a:pPr algn="ctr" defTabSz="882650" eaLnBrk="0" hangingPunct="0"/>
            <a:endParaRPr lang="en-US" sz="2800" dirty="0" smtClean="0"/>
          </a:p>
          <a:p>
            <a:pPr algn="ctr" defTabSz="882650" eaLnBrk="0" hangingPunct="0"/>
            <a:r>
              <a:rPr lang="en-US" sz="2800" dirty="0" smtClean="0"/>
              <a:t>This book was completed with input</a:t>
            </a:r>
          </a:p>
          <a:p>
            <a:pPr algn="ctr" defTabSz="882650" eaLnBrk="0" hangingPunct="0"/>
            <a:r>
              <a:rPr lang="en-US" sz="2800" dirty="0" smtClean="0"/>
              <a:t>from ______,  ______’s parent.  </a:t>
            </a:r>
          </a:p>
          <a:p>
            <a:pPr algn="ctr" defTabSz="882650" eaLnBrk="0" hangingPunct="0"/>
            <a:r>
              <a:rPr lang="en-US" sz="2800" dirty="0" smtClean="0"/>
              <a:t>If you have any questions about</a:t>
            </a:r>
          </a:p>
          <a:p>
            <a:pPr algn="ctr" defTabSz="882650" eaLnBrk="0" hangingPunct="0"/>
            <a:r>
              <a:rPr lang="en-US" sz="2800" dirty="0" smtClean="0"/>
              <a:t>The material in this book, </a:t>
            </a:r>
          </a:p>
          <a:p>
            <a:pPr algn="ctr" defTabSz="882650" eaLnBrk="0" hangingPunct="0"/>
            <a:r>
              <a:rPr lang="en-US" sz="2800" dirty="0" smtClean="0"/>
              <a:t>or ideas about what could be added, </a:t>
            </a:r>
          </a:p>
          <a:p>
            <a:pPr algn="ctr" defTabSz="882650" eaLnBrk="0" hangingPunct="0"/>
            <a:r>
              <a:rPr lang="en-US" sz="2800" dirty="0" smtClean="0"/>
              <a:t>please let _______ know.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52413"/>
            <a:ext cx="5832475" cy="1135062"/>
          </a:xfrm>
          <a:noFill/>
          <a:ln/>
        </p:spPr>
        <p:txBody>
          <a:bodyPr/>
          <a:lstStyle/>
          <a:p>
            <a:r>
              <a:rPr lang="en-GB" sz="4100" b="1" dirty="0"/>
              <a:t>Page Index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219200"/>
            <a:ext cx="5832475" cy="7546975"/>
          </a:xfrm>
          <a:noFill/>
          <a:ln/>
        </p:spPr>
        <p:txBody>
          <a:bodyPr/>
          <a:lstStyle/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 smtClean="0"/>
              <a:t>All </a:t>
            </a:r>
            <a:r>
              <a:rPr lang="en-GB" sz="2400" dirty="0"/>
              <a:t>A</a:t>
            </a:r>
            <a:r>
              <a:rPr lang="en-GB" sz="2400" dirty="0" smtClean="0"/>
              <a:t>bout </a:t>
            </a:r>
            <a:r>
              <a:rPr lang="en-GB" sz="2400" dirty="0"/>
              <a:t>M</a:t>
            </a:r>
            <a:r>
              <a:rPr lang="en-GB" sz="2400" dirty="0" smtClean="0"/>
              <a:t>e </a:t>
            </a:r>
            <a:endParaRPr lang="en-GB" sz="2400" dirty="0"/>
          </a:p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/>
              <a:t>You </a:t>
            </a:r>
            <a:r>
              <a:rPr lang="en-GB" sz="2400" dirty="0" smtClean="0"/>
              <a:t>Need </a:t>
            </a:r>
            <a:r>
              <a:rPr lang="en-GB" sz="2400" dirty="0"/>
              <a:t>to K</a:t>
            </a:r>
            <a:r>
              <a:rPr lang="en-GB" sz="2400" dirty="0" smtClean="0"/>
              <a:t>now</a:t>
            </a:r>
            <a:endParaRPr lang="en-GB" sz="2400" dirty="0"/>
          </a:p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/>
              <a:t>My </a:t>
            </a:r>
            <a:r>
              <a:rPr lang="en-GB" sz="2400" dirty="0" smtClean="0"/>
              <a:t>Family</a:t>
            </a:r>
          </a:p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 smtClean="0"/>
              <a:t>My </a:t>
            </a:r>
            <a:r>
              <a:rPr lang="en-GB" sz="2400" dirty="0"/>
              <a:t>Friends </a:t>
            </a:r>
          </a:p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/>
              <a:t>Special </a:t>
            </a:r>
            <a:r>
              <a:rPr lang="en-GB" sz="2400" dirty="0" smtClean="0"/>
              <a:t>People</a:t>
            </a:r>
            <a:r>
              <a:rPr lang="en-GB" sz="2400" dirty="0"/>
              <a:t>, </a:t>
            </a:r>
            <a:r>
              <a:rPr lang="en-GB" sz="2400" dirty="0" smtClean="0"/>
              <a:t>Special </a:t>
            </a:r>
            <a:r>
              <a:rPr lang="en-GB" sz="2400" dirty="0"/>
              <a:t>T</a:t>
            </a:r>
            <a:r>
              <a:rPr lang="en-GB" sz="2400" dirty="0" smtClean="0"/>
              <a:t>hings</a:t>
            </a:r>
            <a:endParaRPr lang="en-GB" sz="2400" dirty="0"/>
          </a:p>
          <a:p>
            <a:pPr marL="612775" indent="-612775">
              <a:lnSpc>
                <a:spcPct val="105000"/>
              </a:lnSpc>
              <a:buFontTx/>
              <a:buAutoNum type="arabicPeriod"/>
            </a:pPr>
            <a:r>
              <a:rPr lang="en-GB" sz="2400" dirty="0"/>
              <a:t>Things I </a:t>
            </a:r>
            <a:r>
              <a:rPr lang="en-GB" sz="2400" dirty="0" smtClean="0"/>
              <a:t>Like </a:t>
            </a:r>
            <a:r>
              <a:rPr lang="en-GB" sz="2400" dirty="0"/>
              <a:t>to </a:t>
            </a:r>
            <a:r>
              <a:rPr lang="en-GB" sz="2400" dirty="0" smtClean="0"/>
              <a:t>Talk About</a:t>
            </a:r>
            <a:endParaRPr lang="en-GB" sz="2400" dirty="0"/>
          </a:p>
          <a:p>
            <a:pPr marL="0" indent="0">
              <a:lnSpc>
                <a:spcPct val="105000"/>
              </a:lnSpc>
              <a:buNone/>
            </a:pPr>
            <a:r>
              <a:rPr lang="en-GB" sz="2400" dirty="0" smtClean="0"/>
              <a:t>7+   How </a:t>
            </a:r>
            <a:r>
              <a:rPr lang="en-GB" sz="2400" dirty="0"/>
              <a:t>I </a:t>
            </a:r>
            <a:r>
              <a:rPr lang="en-GB" sz="2400" dirty="0" smtClean="0"/>
              <a:t>Communicate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 smtClean="0"/>
              <a:t>  You Can Help Me Communicate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 smtClean="0"/>
              <a:t>  Fun </a:t>
            </a:r>
            <a:r>
              <a:rPr lang="en-GB" sz="2400" dirty="0"/>
              <a:t>things I </a:t>
            </a:r>
            <a:r>
              <a:rPr lang="en-GB" sz="2400" dirty="0" smtClean="0"/>
              <a:t>Like </a:t>
            </a:r>
            <a:r>
              <a:rPr lang="en-GB" sz="2400" dirty="0"/>
              <a:t>to </a:t>
            </a:r>
            <a:r>
              <a:rPr lang="en-GB" sz="2400" dirty="0" smtClean="0"/>
              <a:t>Do</a:t>
            </a:r>
            <a:endParaRPr lang="en-GB" sz="2400" dirty="0"/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Places </a:t>
            </a:r>
            <a:r>
              <a:rPr lang="en-GB" sz="2400" dirty="0"/>
              <a:t>I </a:t>
            </a:r>
            <a:r>
              <a:rPr lang="en-GB" sz="2400" dirty="0" smtClean="0"/>
              <a:t>Like Going  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Things </a:t>
            </a:r>
            <a:r>
              <a:rPr lang="en-GB" sz="2400" dirty="0"/>
              <a:t>I D</a:t>
            </a:r>
            <a:r>
              <a:rPr lang="en-GB" sz="2400" dirty="0" smtClean="0"/>
              <a:t>on’t Like </a:t>
            </a:r>
            <a:endParaRPr lang="en-GB" sz="2400" dirty="0"/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I’m Working </a:t>
            </a:r>
            <a:r>
              <a:rPr lang="en-GB" sz="2400" dirty="0"/>
              <a:t>on </a:t>
            </a:r>
            <a:r>
              <a:rPr lang="en-GB" sz="2400" dirty="0" smtClean="0"/>
              <a:t>This...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Help!   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Eating </a:t>
            </a:r>
            <a:r>
              <a:rPr lang="en-GB" sz="2400" dirty="0"/>
              <a:t>and </a:t>
            </a:r>
            <a:r>
              <a:rPr lang="en-GB" sz="2400" dirty="0" smtClean="0"/>
              <a:t>Drinking   </a:t>
            </a:r>
          </a:p>
          <a:p>
            <a:pPr marL="457200" indent="-457200">
              <a:lnSpc>
                <a:spcPct val="105000"/>
              </a:lnSpc>
              <a:buAutoNum type="arabicPeriod" startAt="12"/>
            </a:pPr>
            <a:r>
              <a:rPr lang="en-GB" sz="2400" dirty="0"/>
              <a:t> </a:t>
            </a:r>
            <a:r>
              <a:rPr lang="en-GB" sz="2400" dirty="0" smtClean="0"/>
              <a:t> What’s My Sight &amp; Hearing </a:t>
            </a:r>
            <a:r>
              <a:rPr lang="en-GB" sz="2400" dirty="0"/>
              <a:t>L</a:t>
            </a:r>
            <a:r>
              <a:rPr lang="en-GB" sz="2400" dirty="0" smtClean="0"/>
              <a:t>ike</a:t>
            </a:r>
            <a:r>
              <a:rPr lang="en-GB" sz="2400" dirty="0"/>
              <a:t>?</a:t>
            </a:r>
          </a:p>
        </p:txBody>
      </p:sp>
      <p:graphicFrame>
        <p:nvGraphicFramePr>
          <p:cNvPr id="10244" name="Object 4"/>
          <p:cNvGraphicFramePr>
            <a:graphicFrameLocks/>
          </p:cNvGraphicFramePr>
          <p:nvPr/>
        </p:nvGraphicFramePr>
        <p:xfrm>
          <a:off x="5229225" y="252413"/>
          <a:ext cx="13081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lip" r:id="rId4" imgW="790560" imgH="1670040" progId="MS_ClipArt_Gallery.2">
                  <p:embed/>
                </p:oleObj>
              </mc:Choice>
              <mc:Fallback>
                <p:oleObj name="Clip" r:id="rId4" imgW="790560" imgH="167004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52413"/>
                        <a:ext cx="130810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1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284163"/>
            <a:ext cx="5832475" cy="1524000"/>
          </a:xfrm>
          <a:noFill/>
          <a:ln/>
        </p:spPr>
        <p:txBody>
          <a:bodyPr/>
          <a:lstStyle/>
          <a:p>
            <a:pPr algn="l"/>
            <a:r>
              <a:rPr lang="en-GB" b="1" dirty="0"/>
              <a:t>All About Me!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892300"/>
            <a:ext cx="6343650" cy="7251700"/>
          </a:xfrm>
          <a:ln/>
        </p:spPr>
        <p:txBody>
          <a:bodyPr/>
          <a:lstStyle/>
          <a:p>
            <a:r>
              <a:rPr lang="en-US" dirty="0" smtClean="0"/>
              <a:t>Hi, my name is _______</a:t>
            </a:r>
            <a:endParaRPr lang="en-US" dirty="0"/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25413"/>
            <a:ext cx="1774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2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638175"/>
            <a:ext cx="5832475" cy="1524000"/>
          </a:xfrm>
          <a:noFill/>
          <a:ln/>
        </p:spPr>
        <p:txBody>
          <a:bodyPr/>
          <a:lstStyle/>
          <a:p>
            <a:pPr algn="r"/>
            <a:r>
              <a:rPr lang="en-GB" sz="4100" b="1" dirty="0"/>
              <a:t>You </a:t>
            </a:r>
            <a:r>
              <a:rPr lang="en-GB" sz="4100" b="1" dirty="0" smtClean="0"/>
              <a:t>Need </a:t>
            </a:r>
            <a:r>
              <a:rPr lang="en-GB" sz="4100" b="1" dirty="0"/>
              <a:t>to </a:t>
            </a:r>
            <a:r>
              <a:rPr lang="en-GB" sz="4100" b="1" dirty="0" smtClean="0"/>
              <a:t>Know</a:t>
            </a:r>
            <a:r>
              <a:rPr lang="en-GB" sz="4100" b="1" dirty="0"/>
              <a:t>...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575" y="2068513"/>
            <a:ext cx="6292850" cy="6675437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en-GB" sz="2900" dirty="0"/>
          </a:p>
        </p:txBody>
      </p:sp>
      <p:graphicFrame>
        <p:nvGraphicFramePr>
          <p:cNvPr id="14340" name="Object 4"/>
          <p:cNvGraphicFramePr>
            <a:graphicFrameLocks/>
          </p:cNvGraphicFramePr>
          <p:nvPr/>
        </p:nvGraphicFramePr>
        <p:xfrm>
          <a:off x="436563" y="163513"/>
          <a:ext cx="10128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Bitmap Image" r:id="rId4" imgW="612720" imgH="626760" progId="Paint.Picture">
                  <p:embed/>
                </p:oleObj>
              </mc:Choice>
              <mc:Fallback>
                <p:oleObj name="Bitmap Image" r:id="rId4" imgW="612720" imgH="626760" progId="Paint.Pictur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63513"/>
                        <a:ext cx="101282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/>
          </p:cNvGraphicFramePr>
          <p:nvPr/>
        </p:nvGraphicFramePr>
        <p:xfrm>
          <a:off x="5618163" y="6684963"/>
          <a:ext cx="9493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Clip" r:id="rId6" imgW="572760" imgH="1206360" progId="MS_ClipArt_Gallery.2">
                  <p:embed/>
                </p:oleObj>
              </mc:Choice>
              <mc:Fallback>
                <p:oleObj name="Clip" r:id="rId6" imgW="572760" imgH="120636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6684963"/>
                        <a:ext cx="949325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/>
          </p:cNvGraphicFramePr>
          <p:nvPr/>
        </p:nvGraphicFramePr>
        <p:xfrm>
          <a:off x="5472113" y="163513"/>
          <a:ext cx="10128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Bitmap Image" r:id="rId8" imgW="612720" imgH="626760" progId="Paint.Picture">
                  <p:embed/>
                </p:oleObj>
              </mc:Choice>
              <mc:Fallback>
                <p:oleObj name="Bitmap Image" r:id="rId8" imgW="612720" imgH="626760" progId="Paint.Pictur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63513"/>
                        <a:ext cx="101282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3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1981201"/>
            <a:ext cx="6573838" cy="7162800"/>
          </a:xfrm>
          <a:ln/>
        </p:spPr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47825" y="125413"/>
            <a:ext cx="52101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ctr" eaLnBrk="0" hangingPunct="0"/>
            <a:r>
              <a:rPr lang="en-GB" sz="4400" b="1" dirty="0"/>
              <a:t>I </a:t>
            </a:r>
            <a:r>
              <a:rPr lang="en-GB" sz="4400" b="1" dirty="0" smtClean="0"/>
              <a:t>Love </a:t>
            </a:r>
            <a:r>
              <a:rPr lang="en-GB" sz="4400" b="1" dirty="0"/>
              <a:t>M</a:t>
            </a:r>
            <a:r>
              <a:rPr lang="en-GB" sz="4400" b="1" dirty="0" smtClean="0"/>
              <a:t>y </a:t>
            </a:r>
            <a:r>
              <a:rPr lang="en-GB" sz="4400" b="1" dirty="0"/>
              <a:t>Family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2000" dirty="0"/>
              <a:t>I like to talk about them so you need to know who everybody is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463"/>
            <a:ext cx="1419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6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3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1981201"/>
            <a:ext cx="6573838" cy="7162800"/>
          </a:xfrm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81200" y="125413"/>
            <a:ext cx="48768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ctr" eaLnBrk="0" hangingPunct="0"/>
            <a:r>
              <a:rPr lang="en-GB" sz="4400" b="1" dirty="0"/>
              <a:t>I </a:t>
            </a:r>
            <a:r>
              <a:rPr lang="en-GB" sz="4400" b="1" dirty="0" smtClean="0"/>
              <a:t>Love </a:t>
            </a:r>
            <a:r>
              <a:rPr lang="en-GB" sz="4400" b="1" dirty="0"/>
              <a:t>my Family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2000" dirty="0"/>
              <a:t>I like to talk about them so you need to know who everybody 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463"/>
            <a:ext cx="1419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4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52413"/>
            <a:ext cx="5832475" cy="1524000"/>
          </a:xfrm>
          <a:noFill/>
          <a:ln/>
        </p:spPr>
        <p:txBody>
          <a:bodyPr/>
          <a:lstStyle/>
          <a:p>
            <a:r>
              <a:rPr lang="en-GB" b="1" dirty="0"/>
              <a:t>My Friends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2144713"/>
            <a:ext cx="6124575" cy="6557962"/>
          </a:xfrm>
          <a:ln/>
        </p:spPr>
        <p:txBody>
          <a:bodyPr/>
          <a:lstStyle/>
          <a:p>
            <a:endParaRPr lang="en-US" dirty="0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52413"/>
            <a:ext cx="190817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377825"/>
            <a:ext cx="169545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5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2068513"/>
            <a:ext cx="6573838" cy="7075487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2763" y="252413"/>
            <a:ext cx="5832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defTabSz="1547813" eaLnBrk="0" hangingPunct="0"/>
            <a:r>
              <a:rPr lang="en-GB" sz="4400" b="1" dirty="0"/>
              <a:t>Special People Special Things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52413"/>
            <a:ext cx="197485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Trebuchet MS" pitchFamily="34" charset="0"/>
              </a:rPr>
              <a:t>CALL Centre page 6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2575" y="2189163"/>
            <a:ext cx="6416675" cy="6954837"/>
          </a:xfrm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12813" y="425450"/>
            <a:ext cx="58308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/>
          <a:p>
            <a:pPr algn="r" defTabSz="1547813" eaLnBrk="0" hangingPunct="0"/>
            <a:r>
              <a:rPr lang="en-GB" sz="4700" b="1" dirty="0"/>
              <a:t>Things </a:t>
            </a:r>
            <a:r>
              <a:rPr lang="en-GB" sz="4700" b="1" dirty="0" smtClean="0"/>
              <a:t>I Like </a:t>
            </a:r>
          </a:p>
          <a:p>
            <a:pPr algn="r" defTabSz="1547813" eaLnBrk="0" hangingPunct="0"/>
            <a:r>
              <a:rPr lang="en-GB" sz="4700" b="1" dirty="0" smtClean="0"/>
              <a:t>to Talk </a:t>
            </a:r>
            <a:r>
              <a:rPr lang="en-GB" sz="4700" b="1" dirty="0"/>
              <a:t>A</a:t>
            </a:r>
            <a:r>
              <a:rPr lang="en-GB" sz="4700" b="1" dirty="0" smtClean="0"/>
              <a:t>bout</a:t>
            </a:r>
            <a:endParaRPr lang="en-GB" sz="4700" b="1" dirty="0"/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68300"/>
            <a:ext cx="2111375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 Passport - Letter Sized - Basic">
  <a:themeElements>
    <a:clrScheme name="A5_CALL_Passport_PP9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5_CALL_Passport_PP95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47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47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5_CALL_Passport_PP9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5_CALL_Passport_PP9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5_CALL_Passport_PP9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5_CALL_Passport_PP9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5_CALL_Passport_PP9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5_CALL_Passport_PP9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5_CALL_Passport_PP9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 Passport - Letter Sized - Basic</Template>
  <TotalTime>104</TotalTime>
  <Words>381</Words>
  <Application>Microsoft Office PowerPoint</Application>
  <PresentationFormat>Letter Paper (8.5x11 in)</PresentationFormat>
  <Paragraphs>138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Comic Sans MS</vt:lpstr>
      <vt:lpstr>Arial</vt:lpstr>
      <vt:lpstr>Trebuchet MS</vt:lpstr>
      <vt:lpstr>Comm Passport - Letter Sized - Basic</vt:lpstr>
      <vt:lpstr>Clip</vt:lpstr>
      <vt:lpstr>Bitmap Image</vt:lpstr>
      <vt:lpstr> This book is about me!  My name is    </vt:lpstr>
      <vt:lpstr>Page Index</vt:lpstr>
      <vt:lpstr>All About Me!</vt:lpstr>
      <vt:lpstr>You Need to Know...</vt:lpstr>
      <vt:lpstr>PowerPoint Presentation</vt:lpstr>
      <vt:lpstr>PowerPoint Presentation</vt:lpstr>
      <vt:lpstr>My Friends</vt:lpstr>
      <vt:lpstr>PowerPoint Presentation</vt:lpstr>
      <vt:lpstr>PowerPoint Presentation</vt:lpstr>
      <vt:lpstr>How I Communicate &amp;  What You Can Do </vt:lpstr>
      <vt:lpstr>You Can Help me to Communicate</vt:lpstr>
      <vt:lpstr>Fun Things!</vt:lpstr>
      <vt:lpstr>I Like Going to.. </vt:lpstr>
      <vt:lpstr>I Can’t Stand It! </vt:lpstr>
      <vt:lpstr>I’m Working on ….</vt:lpstr>
      <vt:lpstr>PowerPoint Presentation</vt:lpstr>
      <vt:lpstr>Eating and Drinking</vt:lpstr>
      <vt:lpstr>PowerPoint Presentation</vt:lpstr>
      <vt:lpstr>PowerPoint Presentation</vt:lpstr>
    </vt:vector>
  </TitlesOfParts>
  <Company>Holland Bloorview Kids Rehab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book is about me!   My name is</dc:title>
  <dc:creator>Tiffany St. Pierre</dc:creator>
  <cp:lastModifiedBy>Tiffany St. Pierre</cp:lastModifiedBy>
  <cp:revision>18</cp:revision>
  <cp:lastPrinted>2005-02-03T16:30:38Z</cp:lastPrinted>
  <dcterms:created xsi:type="dcterms:W3CDTF">2019-07-25T15:49:02Z</dcterms:created>
  <dcterms:modified xsi:type="dcterms:W3CDTF">2022-04-01T17:51:32Z</dcterms:modified>
</cp:coreProperties>
</file>